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0985500" cy="20104100"/>
  <p:notesSz cx="10985500" cy="2010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24388" y="6232271"/>
            <a:ext cx="934307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48777" y="11258296"/>
            <a:ext cx="769429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49592" y="4623943"/>
            <a:ext cx="478145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660802" y="4623943"/>
            <a:ext cx="478145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9592" y="804164"/>
            <a:ext cx="989266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9592" y="4623943"/>
            <a:ext cx="989266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737229" y="18696814"/>
            <a:ext cx="351739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49592" y="18696814"/>
            <a:ext cx="2528125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914132" y="18696814"/>
            <a:ext cx="2528125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4105" y="478661"/>
            <a:ext cx="10402332" cy="1907308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5282320" y="19852751"/>
            <a:ext cx="528320" cy="1079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500" spc="-10">
                <a:latin typeface="Arial Black"/>
                <a:cs typeface="Arial Black"/>
              </a:rPr>
              <a:t>NOR</a:t>
            </a:r>
            <a:r>
              <a:rPr dirty="0" sz="500" spc="-30">
                <a:latin typeface="Arial Black"/>
                <a:cs typeface="Arial Black"/>
              </a:rPr>
              <a:t> </a:t>
            </a:r>
            <a:r>
              <a:rPr dirty="0" sz="500" spc="-10">
                <a:latin typeface="Arial Black"/>
                <a:cs typeface="Arial Black"/>
              </a:rPr>
              <a:t>CAN</a:t>
            </a:r>
            <a:r>
              <a:rPr dirty="0" sz="500" spc="-25">
                <a:latin typeface="Arial Black"/>
                <a:cs typeface="Arial Black"/>
              </a:rPr>
              <a:t> </a:t>
            </a:r>
            <a:r>
              <a:rPr dirty="0" sz="500" spc="-45">
                <a:latin typeface="Arial Black"/>
                <a:cs typeface="Arial Black"/>
              </a:rPr>
              <a:t>IT</a:t>
            </a:r>
            <a:r>
              <a:rPr dirty="0" sz="500" spc="-25">
                <a:latin typeface="Arial Black"/>
                <a:cs typeface="Arial Black"/>
              </a:rPr>
              <a:t> BE</a:t>
            </a:r>
            <a:endParaRPr sz="5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0523" y="241050"/>
            <a:ext cx="10445088" cy="1961175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0777" y="295472"/>
            <a:ext cx="10256960" cy="1950489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863" y="195802"/>
            <a:ext cx="10402332" cy="1968016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415" y="215162"/>
            <a:ext cx="10530601" cy="195733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519" y="303159"/>
            <a:ext cx="10440819" cy="194877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khushi patel</dc:creator>
  <cp:keywords>DAGg2Oo8ibQ,BAGMs8TsDMg,0</cp:keywords>
  <dc:title>Eagles X Canva GameDay T-Shirt Challenge – Fly</dc:title>
  <dcterms:created xsi:type="dcterms:W3CDTF">2025-05-22T12:43:32Z</dcterms:created>
  <dcterms:modified xsi:type="dcterms:W3CDTF">2025-05-22T12:43:32Z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2025-05-22T00:00:00Z</vt:filetime>
  </property>
  <property fmtid="{D5CDD505-2E9C-101B-9397-08002B2CF9AE}" pid="3" name="Creator">
    <vt:lpwstr>Canva</vt:lpwstr>
  </property>
  <property fmtid="{D5CDD505-2E9C-101B-9397-08002B2CF9AE}" pid="4" name="LastSaved">
    <vt:filetime>2025-05-22T00:00:00Z</vt:filetime>
  </property>
  <property fmtid="{D5CDD505-2E9C-101B-9397-08002B2CF9AE}" pid="5" name="Producer">
    <vt:lpwstr>3-Heights(TM) PDF Security Shell 4.8.25.2 (http://www.pdf-tools.com)</vt:lpwstr>
  </property>
</Properties>
</file>